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FF77-F06A-424C-85AB-AE2493B8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01FDE-B193-6C44-BFA7-372A82EF3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777B3-01C0-214C-9DC7-60700B8E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8FC4A-1658-6B4E-97B2-CCE0140A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6DFC4-B5D1-104F-87BF-EDF4372E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78D6C-16BF-AE49-9988-70BEAAA4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8B9E5-5B16-7F46-99BD-9BF16CDD0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B546-E225-7449-AFAC-D6E8BA77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9CEC0-CFF1-B147-9797-CE7B00DB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646E4-4C97-204A-89F2-3E4B86E3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3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85D8E3-B060-6947-A9C0-4430598D4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A63EE-CBD8-5247-992A-7E24B8CCF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8E49A-98DC-1D48-8E33-51A9FFC2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0BA0C-5574-7344-91EC-309E87DA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C26F-77F2-494C-8536-895299D1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5C8F-18E1-524A-9648-2340EB23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79E2-0300-1A48-93AD-2D6007CA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80B9-7387-DF43-9BEF-3E0F1F1A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5A4A1-48AB-CB49-9CC1-A208DF77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5FD4-421D-594E-8BCC-AD687446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4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1C24-532C-A644-B106-BF4DC340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77615-E078-7F46-84E3-516D9F6FB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30B68-8AE7-E945-98E7-2F8A6839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83B5-AF3F-AE43-8F45-4AF2D458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CC75D-2DB0-7148-92DA-AA6C972E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4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E115-7EBC-E04D-BE3F-630BF733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7276-04FC-CF42-8972-2613AE4AA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3E04B-3CFB-714C-B95F-FADDF126B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B5776-7494-E64A-8336-47E6F1E6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C3FBB-C112-F340-812A-CD55AD76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E3837-E432-C143-BF19-32A8F3DE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6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A840-FF75-E145-9346-3E16DA73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D4AB0-83A8-0B43-AF41-01A47DF43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E4754-A0B0-3046-B062-375E38186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1251E-1148-4F46-A66F-A1EB8D50A8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8B8E7-1203-BD4F-92F7-A6B804DFB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82741-59B5-2744-B344-3FE85A7E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53CEE-7256-9C4D-8A01-D7B49900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43F22-F154-2A44-8CE4-275DF672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4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5269-20DC-B246-9DFC-2C70AF0E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5737F-3BAA-634A-8388-A2C5D2F0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C5D9D-CB46-924A-B315-546AAC37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825C3-D991-BB4C-AAB5-16B9EEB5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5BAE3-819D-1B46-AF24-BB5A7D41E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36EA3-E43A-014E-956E-CF28E8958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10CB5-90AD-3944-9B92-C6FA7D89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1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8026-B8D4-0945-9B74-DC1AB08C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4DBA-857F-6B4A-81D6-C93A384D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D45F5-1F40-A14E-B94B-D8EF4C65D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C45C7-8F82-FF42-9D91-9B81CEE2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E5324-0499-1547-AF20-3A1B73D5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56E77-6B00-824C-A93F-5CA643F1E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3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B288-FF06-EC42-9990-FA7F24A4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88F68-8AF9-A748-8516-707360986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8B0C9-CA6E-C943-8D67-32888958E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89F67-2B4B-8846-9939-0014523A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1E41B-93EC-6B47-AAFB-06D75AC8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6F6D8-4B5C-3D48-9864-288C84F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4D659-B375-A847-976B-C8B0547B5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1AE3B-D69D-D340-83A8-E0891D95A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7736"/>
            <a:ext cx="10515600" cy="4789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1C171-4C4A-6840-9647-C5DAB2071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16FA7-0925-4340-9464-803122D86E4C}" type="datetimeFigureOut">
              <a:rPr lang="en-US" smtClean="0"/>
              <a:t>10/11/19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5111-CC41-7A46-9776-D86F779A3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13357-679A-324D-AB63-3D9729A02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E1970-8286-EA41-8CF9-195EADF32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9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245F-A88F-5840-8201-03C710DA8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 coloring with D-Wave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C4676-2D2F-024E-936B-202FBF5EF8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Bobby </a:t>
            </a:r>
            <a:r>
              <a:rPr lang="en-US" dirty="0" err="1"/>
              <a:t>Bretz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0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0B48F9-1AD6-7A46-9DC3-FF353625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511" y="3239566"/>
            <a:ext cx="4673600" cy="284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5027E-05B0-A040-88BE-C3F5157B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coloring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AF81E-968B-5541-9425-088C0960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36"/>
            <a:ext cx="10515600" cy="1575383"/>
          </a:xfrm>
        </p:spPr>
        <p:txBody>
          <a:bodyPr>
            <a:normAutofit/>
          </a:bodyPr>
          <a:lstStyle/>
          <a:p>
            <a:r>
              <a:rPr lang="en-US" sz="2400" dirty="0"/>
              <a:t>Problem: Color a map of the United States such that no two adjacent states have the same color</a:t>
            </a:r>
          </a:p>
          <a:p>
            <a:r>
              <a:rPr lang="en-US" sz="2400" dirty="0"/>
              <a:t>(This can be done with four colors)</a:t>
            </a:r>
          </a:p>
        </p:txBody>
      </p:sp>
    </p:spTree>
    <p:extLst>
      <p:ext uri="{BB962C8B-B14F-4D97-AF65-F5344CB8AC3E}">
        <p14:creationId xmlns:p14="http://schemas.microsoft.com/office/powerpoint/2010/main" val="55542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BE04F-70AC-C54A-9D6B-E858718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3" y="3429000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C7367B-AB23-AD4C-A842-6DA81221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D-Wave Hybrid Sampler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BD98-A210-6442-9B76-6A6C3455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37"/>
            <a:ext cx="10515600" cy="2397186"/>
          </a:xfrm>
        </p:spPr>
        <p:txBody>
          <a:bodyPr/>
          <a:lstStyle/>
          <a:p>
            <a:r>
              <a:rPr lang="en-US" dirty="0"/>
              <a:t>Input: List of US state adjacencies</a:t>
            </a:r>
          </a:p>
          <a:p>
            <a:r>
              <a:rPr lang="en-US" dirty="0"/>
              <a:t>D-Wave Provided Example Code: Builds a graph object representing a map of the US using </a:t>
            </a:r>
            <a:r>
              <a:rPr lang="en-US" dirty="0" err="1"/>
              <a:t>networkx</a:t>
            </a:r>
            <a:r>
              <a:rPr lang="en-US" dirty="0"/>
              <a:t>, and then solves using a built-in map coloring function in the </a:t>
            </a:r>
            <a:r>
              <a:rPr lang="en-US" dirty="0" err="1"/>
              <a:t>dwave_network</a:t>
            </a:r>
            <a:r>
              <a:rPr lang="en-US" dirty="0"/>
              <a:t> package and the Kerberos hybrid quantum-classical sampler</a:t>
            </a:r>
          </a:p>
          <a:p>
            <a:r>
              <a:rPr lang="en-US" dirty="0"/>
              <a:t>Output: Colored graph of US state adjacencies</a:t>
            </a:r>
          </a:p>
        </p:txBody>
      </p:sp>
    </p:spTree>
    <p:extLst>
      <p:ext uri="{BB962C8B-B14F-4D97-AF65-F5344CB8AC3E}">
        <p14:creationId xmlns:p14="http://schemas.microsoft.com/office/powerpoint/2010/main" val="376509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64B5-6801-054D-819E-024EB3BC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6162-6D30-E44F-AC20-68ED8E71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737"/>
            <a:ext cx="10515600" cy="2041264"/>
          </a:xfrm>
        </p:spPr>
        <p:txBody>
          <a:bodyPr/>
          <a:lstStyle/>
          <a:p>
            <a:r>
              <a:rPr lang="en-US" dirty="0"/>
              <a:t>Many valid results are possible, as shown below in three separate runs</a:t>
            </a:r>
          </a:p>
          <a:p>
            <a:r>
              <a:rPr lang="en-US" dirty="0"/>
              <a:t>This works with </a:t>
            </a:r>
            <a:r>
              <a:rPr lang="en-US" dirty="0" err="1"/>
              <a:t>KerberosSampler</a:t>
            </a:r>
            <a:r>
              <a:rPr lang="en-US" dirty="0"/>
              <a:t>, but not with </a:t>
            </a:r>
            <a:r>
              <a:rPr lang="en-US" dirty="0" err="1"/>
              <a:t>DWaveSampler</a:t>
            </a:r>
            <a:endParaRPr lang="en-US" dirty="0"/>
          </a:p>
          <a:p>
            <a:pPr lvl="1"/>
            <a:r>
              <a:rPr lang="en-US" dirty="0"/>
              <a:t>Is it because the graph is too large? Or a feature of the problem type?</a:t>
            </a:r>
          </a:p>
          <a:p>
            <a:pPr lvl="1"/>
            <a:r>
              <a:rPr lang="en-US" dirty="0"/>
              <a:t>It’s not clear how much, if anything, is being done to solve this problem on the quantum annealer (though I verified that I was connected to the available QPU)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BBE6B-EBAE-194A-9C52-9CF1A7CD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49675"/>
            <a:ext cx="36576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26024-C782-0549-82DF-3D540D7D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749675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DB8A5-6C26-B742-9B52-603D5CB5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3749675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3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168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Graph coloring with D-Wave</vt:lpstr>
      <vt:lpstr>Graph coloring problem</vt:lpstr>
      <vt:lpstr>Using D-Wave Hybrid Sampler</vt:lpstr>
      <vt:lpstr>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Bretz</dc:creator>
  <cp:lastModifiedBy>Robert Bretz</cp:lastModifiedBy>
  <cp:revision>3</cp:revision>
  <dcterms:created xsi:type="dcterms:W3CDTF">2019-10-11T18:28:40Z</dcterms:created>
  <dcterms:modified xsi:type="dcterms:W3CDTF">2019-10-11T18:47:18Z</dcterms:modified>
</cp:coreProperties>
</file>